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95" r:id="rId5"/>
    <p:sldId id="313" r:id="rId6"/>
    <p:sldId id="306" r:id="rId7"/>
    <p:sldId id="292" r:id="rId8"/>
    <p:sldId id="256" r:id="rId9"/>
    <p:sldId id="304" r:id="rId10"/>
    <p:sldId id="258" r:id="rId11"/>
    <p:sldId id="262" r:id="rId12"/>
    <p:sldId id="283" r:id="rId13"/>
    <p:sldId id="260" r:id="rId14"/>
    <p:sldId id="263" r:id="rId15"/>
    <p:sldId id="300" r:id="rId16"/>
    <p:sldId id="267" r:id="rId17"/>
    <p:sldId id="271" r:id="rId18"/>
    <p:sldId id="270" r:id="rId19"/>
    <p:sldId id="268" r:id="rId20"/>
    <p:sldId id="278" r:id="rId21"/>
    <p:sldId id="275" r:id="rId22"/>
    <p:sldId id="285" r:id="rId23"/>
    <p:sldId id="290" r:id="rId24"/>
    <p:sldId id="291" r:id="rId25"/>
    <p:sldId id="296" r:id="rId26"/>
    <p:sldId id="279" r:id="rId27"/>
    <p:sldId id="286" r:id="rId28"/>
    <p:sldId id="259" r:id="rId29"/>
    <p:sldId id="289" r:id="rId30"/>
    <p:sldId id="266" r:id="rId31"/>
    <p:sldId id="288" r:id="rId32"/>
    <p:sldId id="309" r:id="rId33"/>
    <p:sldId id="276" r:id="rId34"/>
    <p:sldId id="281" r:id="rId35"/>
    <p:sldId id="307" r:id="rId36"/>
    <p:sldId id="282" r:id="rId37"/>
    <p:sldId id="284" r:id="rId38"/>
    <p:sldId id="264" r:id="rId39"/>
    <p:sldId id="293" r:id="rId40"/>
    <p:sldId id="269" r:id="rId41"/>
    <p:sldId id="294" r:id="rId42"/>
    <p:sldId id="297" r:id="rId43"/>
    <p:sldId id="302" r:id="rId44"/>
    <p:sldId id="299" r:id="rId45"/>
    <p:sldId id="305" r:id="rId46"/>
    <p:sldId id="265" r:id="rId47"/>
    <p:sldId id="308" r:id="rId48"/>
    <p:sldId id="301" r:id="rId49"/>
    <p:sldId id="314" r:id="rId50"/>
    <p:sldId id="311" r:id="rId51"/>
    <p:sldId id="277" r:id="rId52"/>
    <p:sldId id="312" r:id="rId53"/>
    <p:sldId id="274" r:id="rId54"/>
    <p:sldId id="310" r:id="rId55"/>
    <p:sldId id="303" r:id="rId56"/>
    <p:sldId id="287" r:id="rId57"/>
    <p:sldId id="280" r:id="rId58"/>
    <p:sldId id="273" r:id="rId59"/>
    <p:sldId id="298" r:id="rId60"/>
    <p:sldId id="316" r:id="rId6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horzBarState="maximized">
    <p:restoredLeft sz="18027" autoAdjust="0"/>
    <p:restoredTop sz="94660"/>
  </p:normalViewPr>
  <p:slideViewPr>
    <p:cSldViewPr snapToGrid="0">
      <p:cViewPr varScale="1">
        <p:scale>
          <a:sx n="74" d="100"/>
          <a:sy n="74" d="100"/>
        </p:scale>
        <p:origin x="45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63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5" Type="http://schemas.openxmlformats.org/officeDocument/2006/relationships/slide" Target="slides/slide1.xml"/><Relationship Id="rId61" Type="http://schemas.openxmlformats.org/officeDocument/2006/relationships/slide" Target="slides/slide57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theme" Target="theme/theme1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slide" Target="slides/slide56.xml"/><Relationship Id="rId65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9" Type="http://schemas.openxmlformats.org/officeDocument/2006/relationships/slide" Target="slides/slide3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25AF29-4FA7-4FC4-A76D-BC2B3F3B43F3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8EA5-CF01-491A-8A92-CE5D87EFB1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75266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25AF29-4FA7-4FC4-A76D-BC2B3F3B43F3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8EA5-CF01-491A-8A92-CE5D87EFB1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59441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25AF29-4FA7-4FC4-A76D-BC2B3F3B43F3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8EA5-CF01-491A-8A92-CE5D87EFB1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99468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25AF29-4FA7-4FC4-A76D-BC2B3F3B43F3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8EA5-CF01-491A-8A92-CE5D87EFB1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76070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25AF29-4FA7-4FC4-A76D-BC2B3F3B43F3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8EA5-CF01-491A-8A92-CE5D87EFB1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40140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25AF29-4FA7-4FC4-A76D-BC2B3F3B43F3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8EA5-CF01-491A-8A92-CE5D87EFB1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63973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25AF29-4FA7-4FC4-A76D-BC2B3F3B43F3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8EA5-CF01-491A-8A92-CE5D87EFB1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84892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25AF29-4FA7-4FC4-A76D-BC2B3F3B43F3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8EA5-CF01-491A-8A92-CE5D87EFB1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56307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25AF29-4FA7-4FC4-A76D-BC2B3F3B43F3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8EA5-CF01-491A-8A92-CE5D87EFB1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78207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25AF29-4FA7-4FC4-A76D-BC2B3F3B43F3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8EA5-CF01-491A-8A92-CE5D87EFB1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49706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25AF29-4FA7-4FC4-A76D-BC2B3F3B43F3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8EA5-CF01-491A-8A92-CE5D87EFB1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36562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25AF29-4FA7-4FC4-A76D-BC2B3F3B43F3}" type="datetimeFigureOut">
              <a:rPr lang="en-GB" smtClean="0"/>
              <a:t>05/09/2025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CD8EA5-CF01-491A-8A92-CE5D87EFB1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51722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392" y="18000"/>
            <a:ext cx="10944000" cy="68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40317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865" y="0"/>
            <a:ext cx="10944000" cy="68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3601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787" y="0"/>
            <a:ext cx="10944000" cy="68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8648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235" y="0"/>
            <a:ext cx="10944000" cy="68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591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336" y="18000"/>
            <a:ext cx="10944000" cy="68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0957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  <p:sndAc>
          <p:stSnd>
            <p:snd r:embed="rId2" name="coin.wav"/>
          </p:stSnd>
        </p:sndAc>
      </p:transition>
    </mc:Choice>
    <mc:Fallback xmlns="">
      <p:transition spd="slow">
        <p:fade/>
        <p:sndAc>
          <p:stSnd>
            <p:snd r:embed="rId4" name="coin.wav"/>
          </p:stSnd>
        </p:sndAc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431" y="18000"/>
            <a:ext cx="10944000" cy="68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2210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398" y="18000"/>
            <a:ext cx="10944000" cy="68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9184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195" y="119385"/>
            <a:ext cx="10944000" cy="68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8518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734" y="-98877"/>
            <a:ext cx="10944000" cy="68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37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670" y="18000"/>
            <a:ext cx="10944000" cy="68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49968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961" y="18000"/>
            <a:ext cx="10944000" cy="68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8882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041" y="18000"/>
            <a:ext cx="10944000" cy="68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8663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255" y="141803"/>
            <a:ext cx="10944000" cy="68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7153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068" y="18000"/>
            <a:ext cx="10944000" cy="68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9692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478" y="18000"/>
            <a:ext cx="10944000" cy="6839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7699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432" y="0"/>
            <a:ext cx="10944000" cy="68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3446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610" y="0"/>
            <a:ext cx="10944000" cy="6839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98183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033" y="0"/>
            <a:ext cx="10944000" cy="6839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4507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927" y="18000"/>
            <a:ext cx="10944000" cy="68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9366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796" y="0"/>
            <a:ext cx="10944000" cy="68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69705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51" y="0"/>
            <a:ext cx="10944000" cy="68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5582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414" y="0"/>
            <a:ext cx="10944000" cy="68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0682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816" y="0"/>
            <a:ext cx="10944000" cy="6839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83032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910" y="18000"/>
            <a:ext cx="10944000" cy="68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0131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124" y="26578"/>
            <a:ext cx="10944000" cy="68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9851211"/>
      </p:ext>
    </p:extLst>
  </p:cSld>
  <p:clrMapOvr>
    <a:masterClrMapping/>
  </p:clrMapOvr>
  <p:transition spd="slow">
    <p:comb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464" y="18000"/>
            <a:ext cx="10944000" cy="68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650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683" y="137032"/>
            <a:ext cx="10944000" cy="68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20435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280" y="0"/>
            <a:ext cx="10944000" cy="68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3876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170" y="18000"/>
            <a:ext cx="10944000" cy="68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9965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700" y="18000"/>
            <a:ext cx="10944000" cy="6839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5868045"/>
      </p:ext>
    </p:extLst>
  </p:cSld>
  <p:clrMapOvr>
    <a:masterClrMapping/>
  </p:clrMapOvr>
  <p:transition spd="slow">
    <p:wheel spokes="1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339" y="120064"/>
            <a:ext cx="10944000" cy="68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9846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730" y="18000"/>
            <a:ext cx="10944000" cy="68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8107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552" y="18000"/>
            <a:ext cx="10944000" cy="68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9773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014" y="0"/>
            <a:ext cx="10944000" cy="68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97208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352" y="0"/>
            <a:ext cx="10944000" cy="68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8502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799" y="0"/>
            <a:ext cx="10944000" cy="68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42601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813" y="18000"/>
            <a:ext cx="10944000" cy="68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6264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283" y="0"/>
            <a:ext cx="10944000" cy="68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582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703" y="18000"/>
            <a:ext cx="10944000" cy="68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6834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710" y="18000"/>
            <a:ext cx="10944000" cy="68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83427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343" y="18000"/>
            <a:ext cx="10944000" cy="68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9037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032" y="18000"/>
            <a:ext cx="10944000" cy="68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1361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823" y="0"/>
            <a:ext cx="10944000" cy="68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46582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165" y="18000"/>
            <a:ext cx="10944000" cy="68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5928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002" y="0"/>
            <a:ext cx="10944000" cy="68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9562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968" y="18000"/>
            <a:ext cx="10944000" cy="68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425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272" y="18000"/>
            <a:ext cx="10944000" cy="68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73578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883" y="18000"/>
            <a:ext cx="10944000" cy="68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06133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020" y="18000"/>
            <a:ext cx="10944000" cy="68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1779507"/>
      </p:ext>
    </p:extLst>
  </p:cSld>
  <p:clrMapOvr>
    <a:masterClrMapping/>
  </p:clrMapOvr>
  <p:transition spd="slow">
    <p:comb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545" y="18000"/>
            <a:ext cx="10944000" cy="6839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6115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674" y="18000"/>
            <a:ext cx="10944000" cy="68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5323873"/>
      </p:ext>
    </p:extLst>
  </p:cSld>
  <p:clrMapOvr>
    <a:masterClrMapping/>
  </p:clrMapOvr>
  <p:transition spd="slow">
    <p:wheel spokes="1"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307" y="18000"/>
            <a:ext cx="10944000" cy="68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7248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225" y="18000"/>
            <a:ext cx="10944000" cy="68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288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041" y="18000"/>
            <a:ext cx="10944000" cy="68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89387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515" y="0"/>
            <a:ext cx="10944000" cy="6839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1357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796" y="18000"/>
            <a:ext cx="10944000" cy="68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8461677"/>
      </p:ext>
    </p:extLst>
  </p:cSld>
  <p:clrMapOvr>
    <a:masterClrMapping/>
  </p:clrMapOvr>
  <p:transition spd="slow">
    <p:comb/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951" y="0"/>
            <a:ext cx="10944000" cy="68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0181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bea46d9-538c-4c73-b25f-53d518551e0d" xsi:nil="true"/>
    <lcf76f155ced4ddcb4097134ff3c332f xmlns="5e26cf62-989e-4bc8-aeae-3232ac9c4927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30F0BF756DD6946A8B4F01573EF4606" ma:contentTypeVersion="14" ma:contentTypeDescription="Create a new document." ma:contentTypeScope="" ma:versionID="a78ada68d8d3ddec8ac5f8a17b86af9d">
  <xsd:schema xmlns:xsd="http://www.w3.org/2001/XMLSchema" xmlns:xs="http://www.w3.org/2001/XMLSchema" xmlns:p="http://schemas.microsoft.com/office/2006/metadata/properties" xmlns:ns2="5e26cf62-989e-4bc8-aeae-3232ac9c4927" xmlns:ns3="4bea46d9-538c-4c73-b25f-53d518551e0d" targetNamespace="http://schemas.microsoft.com/office/2006/metadata/properties" ma:root="true" ma:fieldsID="5c91e428759373a54c8dc5b109f7a636" ns2:_="" ns3:_="">
    <xsd:import namespace="5e26cf62-989e-4bc8-aeae-3232ac9c4927"/>
    <xsd:import namespace="4bea46d9-538c-4c73-b25f-53d518551e0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ObjectDetectorVersion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e26cf62-989e-4bc8-aeae-3232ac9c492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1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383704a4-622b-447c-8aa4-38f4c0f6bc3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ObjectDetectorVersions" ma:index="19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bea46d9-538c-4c73-b25f-53d518551e0d" elementFormDefault="qualified">
    <xsd:import namespace="http://schemas.microsoft.com/office/2006/documentManagement/types"/>
    <xsd:import namespace="http://schemas.microsoft.com/office/infopath/2007/PartnerControls"/>
    <xsd:element name="TaxCatchAll" ma:index="17" nillable="true" ma:displayName="Taxonomy Catch All Column" ma:hidden="true" ma:list="{7a9f4e32-9d00-4c26-8415-6a8fc28d7ad2}" ma:internalName="TaxCatchAll" ma:showField="CatchAllData" ma:web="4bea46d9-538c-4c73-b25f-53d518551e0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57714A3-0427-4546-8749-D8A41CFFF577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60AC399-02DF-4ABA-9A27-0A8AC0E8D070}">
  <ds:schemaRefs>
    <ds:schemaRef ds:uri="http://schemas.openxmlformats.org/package/2006/metadata/core-properties"/>
    <ds:schemaRef ds:uri="5e26cf62-989e-4bc8-aeae-3232ac9c4927"/>
    <ds:schemaRef ds:uri="http://www.w3.org/XML/1998/namespace"/>
    <ds:schemaRef ds:uri="http://schemas.microsoft.com/office/2006/documentManagement/types"/>
    <ds:schemaRef ds:uri="4bea46d9-538c-4c73-b25f-53d518551e0d"/>
    <ds:schemaRef ds:uri="http://schemas.microsoft.com/office/infopath/2007/PartnerControls"/>
    <ds:schemaRef ds:uri="http://purl.org/dc/dcmitype/"/>
    <ds:schemaRef ds:uri="http://purl.org/dc/terms/"/>
    <ds:schemaRef ds:uri="http://purl.org/dc/elements/1.1/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14D32F84-834A-4B56-A2D4-277ABC6F3BF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e26cf62-989e-4bc8-aeae-3232ac9c4927"/>
    <ds:schemaRef ds:uri="4bea46d9-538c-4c73-b25f-53d518551e0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690</TotalTime>
  <Words>0</Words>
  <Application>Microsoft Office PowerPoint</Application>
  <PresentationFormat>Widescreen</PresentationFormat>
  <Paragraphs>0</Paragraphs>
  <Slides>57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57</vt:i4>
      </vt:variant>
    </vt:vector>
  </HeadingPairs>
  <TitlesOfParts>
    <vt:vector size="61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Common Exception Words</dc:title>
  <dc:creator>Ingrid Connors</dc:creator>
  <cp:lastModifiedBy>Mr I Hussain</cp:lastModifiedBy>
  <cp:revision>13</cp:revision>
  <dcterms:created xsi:type="dcterms:W3CDTF">2015-05-12T22:51:33Z</dcterms:created>
  <dcterms:modified xsi:type="dcterms:W3CDTF">2025-09-05T08:30:18Z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0x010100C30F0BF756DD6946A8B4F01573EF4606</vt:lpwstr>
  </property>
</Properties>
</file>